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0" r:id="rId3"/>
    <p:sldId id="264" r:id="rId4"/>
    <p:sldId id="266" r:id="rId5"/>
    <p:sldId id="268" r:id="rId6"/>
    <p:sldId id="267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9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7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33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3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8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3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3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2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7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8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4260-0F5A-AF44-843C-B0179C7F8F95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B5B9-CCB1-6A41-8A86-97894F1D0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1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8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696105"/>
            <a:ext cx="9144000" cy="1143000"/>
          </a:xfrm>
        </p:spPr>
        <p:txBody>
          <a:bodyPr>
            <a:noAutofit/>
          </a:bodyPr>
          <a:lstStyle/>
          <a:p>
            <a:r>
              <a:rPr kumimoji="1" lang="ja-JP" altLang="en-US" sz="16600" dirty="0" smtClean="0">
                <a:latin typeface="HGP創英角ｺﾞｼｯｸUB"/>
                <a:ea typeface="HGP創英角ｺﾞｼｯｸUB"/>
                <a:cs typeface="HGP創英角ｺﾞｼｯｸUB"/>
              </a:rPr>
              <a:t>根拠</a:t>
            </a:r>
            <a:r>
              <a:rPr kumimoji="1" lang="en-US" altLang="ja-JP" sz="16600" dirty="0" smtClean="0">
                <a:latin typeface="HGP創英角ｺﾞｼｯｸUB"/>
                <a:ea typeface="HGP創英角ｺﾞｼｯｸUB"/>
                <a:cs typeface="HGP創英角ｺﾞｼｯｸUB"/>
              </a:rPr>
              <a:t>②</a:t>
            </a:r>
            <a:endParaRPr kumimoji="1" lang="ja-JP" altLang="en-US" sz="166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40915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47773" y="0"/>
            <a:ext cx="5786199" cy="684439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根拠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②】</a:t>
            </a:r>
          </a:p>
          <a:p>
            <a:r>
              <a:rPr lang="ja-JP" altLang="en-US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例えば、全国各地で行われている</a:t>
            </a:r>
            <a:r>
              <a:rPr lang="ja-JP" altLang="en-US" sz="2800" dirty="0">
                <a:latin typeface="HGP創英角ｺﾞｼｯｸUB"/>
                <a:ea typeface="HGP創英角ｺﾞｼｯｸUB"/>
                <a:cs typeface="HGP創英角ｺﾞｼｯｸUB"/>
              </a:rPr>
              <a:t>Ｂ</a:t>
            </a:r>
            <a:r>
              <a:rPr lang="en-US" altLang="ja-JP" sz="2800" dirty="0">
                <a:latin typeface="HGP創英角ｺﾞｼｯｸUB"/>
                <a:ea typeface="HGP創英角ｺﾞｼｯｸUB"/>
                <a:cs typeface="HGP創英角ｺﾞｼｯｸUB"/>
              </a:rPr>
              <a:t>-1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グランプリ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に目を向けてみると、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第四回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秋田県横手市で行われた際には、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二万六千七百人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の来場者が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あ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った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そう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だ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さらに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、その内訳に目を向けると、三十代から四十代が一番多いそうだ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このことから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、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グルメフェスティバルは、人が集まるだけでなく、家族連れが多く集まることが分かる。幅広い年齢層の人が集まれば、子供から大人まで買い物する人が増えると考える。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74011" y="13608"/>
            <a:ext cx="2769989" cy="684439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Ａさんの主張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】</a:t>
            </a: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現在の柳ケ瀬は人通りが少ない。そのため、柳ケ瀬への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来場者数を増やすため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に、柳ケ瀬グルメフェスティバルを開催するとよいと考える。なぜなら、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グルメフェスティバルは常に多くの来場者を集めることができる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からだ。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37963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00354" y="0"/>
            <a:ext cx="6647974" cy="684439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根拠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②】</a:t>
            </a:r>
          </a:p>
          <a:p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このことから、</a:t>
            </a:r>
            <a:r>
              <a:rPr lang="ja-JP" altLang="en-US" sz="2800" dirty="0">
                <a:latin typeface="HGP創英角ｺﾞｼｯｸUB"/>
                <a:ea typeface="HGP創英角ｺﾞｼｯｸUB"/>
                <a:cs typeface="HGP創英角ｺﾞｼｯｸUB"/>
              </a:rPr>
              <a:t>グルメフェスティバルは、人が集まるだけでなく、家族連れが多く集まることが分かる。幅広い年齢層の人が集まれば、子供から大人まで買い物する人が増えると考える。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14883" y="0"/>
            <a:ext cx="1988882" cy="6844393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例えば、全国各地で行われている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Ｂ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-1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グランプリ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に目を向けてみると、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第四回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秋田県横手市で行われた際には、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二万六千七百人の来場者があ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った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そうだ</a:t>
            </a:r>
            <a:r>
              <a:rPr lang="ja-JP" altLang="ja-JP" sz="2800" dirty="0" smtClean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。</a:t>
            </a:r>
            <a:endParaRPr lang="en-US" altLang="ja-JP" sz="2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44258" y="13608"/>
            <a:ext cx="963441" cy="6844393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さらに、その内訳に目を向けると、三十代から四十代が一番多いそうだ。</a:t>
            </a:r>
            <a:endParaRPr lang="en-US" altLang="ja-JP" sz="2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b="1" u="sng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74011" y="13608"/>
            <a:ext cx="2769989" cy="684439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Ａさんの主張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】</a:t>
            </a: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現在の柳ケ瀬は人通りが少ない。そのため、柳ケ瀬への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来場者数を増やすため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に、柳ケ瀬グルメフェスティバルを開催するとよいと考える。なぜなら、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グルメフェスティバルは常に多くの来場者を集めることができる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からだ。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10689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23852" y="13607"/>
            <a:ext cx="6647974" cy="684439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根拠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②】</a:t>
            </a:r>
          </a:p>
          <a:p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このことから、</a:t>
            </a:r>
            <a:r>
              <a:rPr lang="ja-JP" altLang="en-US" sz="2800" dirty="0">
                <a:latin typeface="HGP創英角ｺﾞｼｯｸUB"/>
                <a:ea typeface="HGP創英角ｺﾞｼｯｸUB"/>
                <a:cs typeface="HGP創英角ｺﾞｼｯｸUB"/>
              </a:rPr>
              <a:t>グルメフェスティバルは、人が集まるだけでなく、家族連れが多く集まることが分かる。幅広い年齢層の人が集まれば、子供から大人まで買い物する人が増えると考える。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4133" y="-1"/>
            <a:ext cx="1957358" cy="6844393"/>
          </a:xfrm>
          <a:prstGeom prst="rect">
            <a:avLst/>
          </a:prstGeom>
          <a:solidFill>
            <a:srgbClr val="FF6FCF">
              <a:alpha val="44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例えば、全国各地で行われている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Ｂ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-1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グランプリ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に目を向けてみると、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第四回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秋田県横手市で行われた際には、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二万六千七百人の来場者があ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った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そうだ。</a:t>
            </a:r>
            <a:endParaRPr lang="en-US" altLang="ja-JP" sz="2800" dirty="0">
              <a:solidFill>
                <a:schemeClr val="tx1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13845" y="0"/>
            <a:ext cx="1043786" cy="6844393"/>
          </a:xfrm>
          <a:prstGeom prst="rect">
            <a:avLst/>
          </a:prstGeom>
          <a:solidFill>
            <a:schemeClr val="tx2">
              <a:lumMod val="40000"/>
              <a:lumOff val="60000"/>
              <a:alpha val="44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さらに、その内訳に目を向けると、三十代から四十代が一番多いそうだ。</a:t>
            </a:r>
            <a:endParaRPr lang="en-US" altLang="ja-JP" sz="2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74011" y="13608"/>
            <a:ext cx="2769989" cy="684439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Ａさんの主張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】</a:t>
            </a: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現在の柳ケ瀬は人通りが少ない。そのため、柳ケ瀬への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来場者数を増やすため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に、柳ケ瀬グルメフェスティバルを開催するとよいと考える。なぜなら、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グルメフェスティバルは常に多くの来場者を集めることができる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からだ。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38719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74011" y="13608"/>
            <a:ext cx="2769989" cy="684439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Ａさんの主張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】</a:t>
            </a:r>
          </a:p>
          <a:p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現在の柳ケ瀬は人通りが少ない。そのため、柳ケ瀬への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来場者数を増やすため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に、柳ケ瀬グルメフェスティバルを開催するとよいと考える。なぜなら、</a:t>
            </a:r>
            <a:r>
              <a:rPr lang="ja-JP" altLang="ja-JP" sz="2800" dirty="0" smtClean="0">
                <a:solidFill>
                  <a:srgbClr val="FF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グルメフェスティバルは常に多くの来場者を集めることができる</a:t>
            </a:r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からだ。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852" y="13607"/>
            <a:ext cx="6647974" cy="684439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【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根拠</a:t>
            </a:r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②】</a:t>
            </a:r>
          </a:p>
          <a:p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latin typeface="HGP創英角ｺﾞｼｯｸUB"/>
                <a:ea typeface="HGP創英角ｺﾞｼｯｸUB"/>
                <a:cs typeface="HGP創英角ｺﾞｼｯｸUB"/>
              </a:rPr>
              <a:t>　このことから、</a:t>
            </a:r>
            <a:r>
              <a:rPr lang="ja-JP" altLang="en-US" sz="2800" dirty="0">
                <a:latin typeface="HGP創英角ｺﾞｼｯｸUB"/>
                <a:ea typeface="HGP創英角ｺﾞｼｯｸUB"/>
                <a:cs typeface="HGP創英角ｺﾞｼｯｸUB"/>
              </a:rPr>
              <a:t>グルメフェスティバルは、人が集まるだけでなく、家族連れが多く集まることが分かる。幅広い年齢層の人が集まれば、子供から大人まで買い物する人が増えると考える。</a:t>
            </a:r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ja-JP" altLang="ja-JP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59010" y="-1"/>
            <a:ext cx="1862549" cy="6844393"/>
          </a:xfrm>
          <a:prstGeom prst="rect">
            <a:avLst/>
          </a:prstGeom>
          <a:solidFill>
            <a:srgbClr val="FF6FCF">
              <a:alpha val="44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例えば、全国各地で行われている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Ｂ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-1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グランプリ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に目を向けてみると、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第四回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秋田県横手市で行われた際には、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二万六千七百人の来場者があ</a:t>
            </a:r>
            <a:r>
              <a:rPr lang="ja-JP" altLang="en-US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った</a:t>
            </a:r>
            <a:r>
              <a:rPr lang="ja-JP" altLang="ja-JP" sz="2800" dirty="0">
                <a:solidFill>
                  <a:schemeClr val="tx1"/>
                </a:solidFill>
                <a:latin typeface="HGP創英角ｺﾞｼｯｸUB"/>
                <a:ea typeface="HGP創英角ｺﾞｼｯｸUB"/>
                <a:cs typeface="HGP創英角ｺﾞｼｯｸUB"/>
              </a:rPr>
              <a:t>そうだ。</a:t>
            </a:r>
            <a:endParaRPr lang="en-US" altLang="ja-JP" sz="2800" dirty="0">
              <a:solidFill>
                <a:schemeClr val="tx1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lang="en-US" altLang="ja-JP" sz="2800" dirty="0" smtClean="0">
              <a:solidFill>
                <a:schemeClr val="tx1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13845" y="0"/>
            <a:ext cx="1043786" cy="6844393"/>
          </a:xfrm>
          <a:prstGeom prst="rect">
            <a:avLst/>
          </a:prstGeom>
          <a:solidFill>
            <a:schemeClr val="tx2">
              <a:lumMod val="40000"/>
              <a:lumOff val="60000"/>
              <a:alpha val="44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ja-JP" sz="28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さらに、その内訳に目を向けると、三十代から四十代が一番多いそうだ。</a:t>
            </a:r>
            <a:endParaRPr lang="en-US" altLang="ja-JP" sz="28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63241" y="-13609"/>
            <a:ext cx="1862549" cy="6844393"/>
          </a:xfrm>
          <a:prstGeom prst="rect">
            <a:avLst/>
          </a:prstGeom>
          <a:solidFill>
            <a:srgbClr val="FF6FCF">
              <a:alpha val="44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 anchorCtr="0"/>
          <a:lstStyle/>
          <a:p>
            <a:pPr algn="ctr"/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sz="7200" dirty="0" smtClean="0">
                <a:latin typeface="HGP創英角ｺﾞｼｯｸUB"/>
                <a:ea typeface="HGP創英角ｺﾞｼｯｸUB"/>
                <a:cs typeface="HGP創英角ｺﾞｼｯｸUB"/>
              </a:rPr>
              <a:t>来場者数が多い</a:t>
            </a:r>
            <a:endParaRPr kumimoji="1"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70497" y="0"/>
            <a:ext cx="1087134" cy="6844393"/>
          </a:xfrm>
          <a:prstGeom prst="rect">
            <a:avLst/>
          </a:prstGeom>
          <a:solidFill>
            <a:srgbClr val="8EB4E3">
              <a:alpha val="44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 anchorCtr="0"/>
          <a:lstStyle/>
          <a:p>
            <a:pPr algn="ctr"/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　</a:t>
            </a:r>
            <a:r>
              <a:rPr lang="ja-JP" altLang="en-US" sz="7200" dirty="0" smtClean="0">
                <a:latin typeface="HGP創英角ｺﾞｼｯｸUB"/>
                <a:ea typeface="HGP創英角ｺﾞｼｯｸUB"/>
                <a:cs typeface="HGP創英角ｺﾞｼｯｸUB"/>
              </a:rPr>
              <a:t>来場者の内訳</a:t>
            </a:r>
            <a:endParaRPr kumimoji="1" lang="ja-JP" altLang="en-US" sz="7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5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42</Words>
  <Application>Microsoft Office PowerPoint</Application>
  <PresentationFormat>画面に合わせる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HGP創英角ｺﾞｼｯｸUB</vt:lpstr>
      <vt:lpstr>ＭＳ Ｐゴシック</vt:lpstr>
      <vt:lpstr>Arial</vt:lpstr>
      <vt:lpstr>Calibri</vt:lpstr>
      <vt:lpstr>ホワイト</vt:lpstr>
      <vt:lpstr>PowerPoint プレゼンテーション</vt:lpstr>
      <vt:lpstr>根拠②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雄樹</dc:creator>
  <cp:lastModifiedBy>梅田 佳宏</cp:lastModifiedBy>
  <cp:revision>31</cp:revision>
  <dcterms:created xsi:type="dcterms:W3CDTF">2017-10-21T13:29:26Z</dcterms:created>
  <dcterms:modified xsi:type="dcterms:W3CDTF">2017-10-23T13:15:33Z</dcterms:modified>
</cp:coreProperties>
</file>